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8" r:id="rId9"/>
    <p:sldId id="269" r:id="rId10"/>
    <p:sldId id="263" r:id="rId11"/>
    <p:sldId id="264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DE7CF0A-5B6A-416C-A496-634A64883DA3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D43C956-C125-4FCB-ABA5-8275E6A76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ed6108playarea.wikispaces.com/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scott.pbworks.com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bisdgtbooks.blogspot.com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://gtkidsbooks.wikispaces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3quarksdaily.com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edublogs.org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blogger.com/start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google.com/support/blogger/bin/answer.py?hl=en&amp;answer=42448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educationalwikis.wikispaces.com/Classroom+Wikis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Blogs or Wikis?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Deciding Which One to Choose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Wiki Hosts</a:t>
            </a:r>
            <a:endParaRPr lang="en-US" dirty="0"/>
          </a:p>
        </p:txBody>
      </p:sp>
      <p:pic>
        <p:nvPicPr>
          <p:cNvPr id="717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571612"/>
            <a:ext cx="6234125" cy="4007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85720" y="3714752"/>
            <a:ext cx="4572032" cy="25717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www.wikispaces.com</a:t>
            </a:r>
          </a:p>
          <a:p>
            <a:r>
              <a:rPr lang="en-US" dirty="0" smtClean="0"/>
              <a:t>Free ad-free classroom wikis</a:t>
            </a:r>
          </a:p>
          <a:p>
            <a:r>
              <a:rPr lang="en-US" dirty="0" smtClean="0"/>
              <a:t>Easy editing</a:t>
            </a:r>
          </a:p>
          <a:p>
            <a:r>
              <a:rPr lang="en-US" dirty="0" smtClean="0"/>
              <a:t>Discussion area</a:t>
            </a:r>
          </a:p>
          <a:p>
            <a:r>
              <a:rPr lang="en-US" dirty="0" smtClean="0"/>
              <a:t>Embed widgets, </a:t>
            </a:r>
            <a:r>
              <a:rPr lang="en-US" dirty="0" err="1" smtClean="0"/>
              <a:t>google</a:t>
            </a:r>
            <a:r>
              <a:rPr lang="en-US" dirty="0" smtClean="0"/>
              <a:t> calendar, add images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Wiki Hosts</a:t>
            </a:r>
            <a:endParaRPr lang="en-US" dirty="0"/>
          </a:p>
        </p:txBody>
      </p:sp>
      <p:pic>
        <p:nvPicPr>
          <p:cNvPr id="81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357298"/>
            <a:ext cx="624662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85720" y="3714752"/>
            <a:ext cx="4572032" cy="25717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Pbworks.com</a:t>
            </a:r>
          </a:p>
          <a:p>
            <a:r>
              <a:rPr lang="en-US" dirty="0" smtClean="0"/>
              <a:t>Free classroom wikis</a:t>
            </a:r>
          </a:p>
          <a:p>
            <a:r>
              <a:rPr lang="en-US" dirty="0" smtClean="0"/>
              <a:t>Discussion area</a:t>
            </a:r>
          </a:p>
          <a:p>
            <a:r>
              <a:rPr lang="en-US" dirty="0" smtClean="0"/>
              <a:t>Easy editing</a:t>
            </a:r>
          </a:p>
          <a:p>
            <a:r>
              <a:rPr lang="en-US" dirty="0" smtClean="0"/>
              <a:t>Embed images, links,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b="1" dirty="0" smtClean="0"/>
              <a:t>Selecting the Best Tool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85720" y="1643050"/>
            <a:ext cx="4786346" cy="4525963"/>
          </a:xfrm>
        </p:spPr>
        <p:txBody>
          <a:bodyPr>
            <a:noAutofit/>
          </a:bodyPr>
          <a:lstStyle/>
          <a:p>
            <a:r>
              <a:rPr lang="en-US" sz="3200" dirty="0" smtClean="0"/>
              <a:t>Think about purpose</a:t>
            </a:r>
          </a:p>
          <a:p>
            <a:r>
              <a:rPr lang="en-US" sz="3200" dirty="0" smtClean="0"/>
              <a:t>Contributors</a:t>
            </a:r>
          </a:p>
          <a:p>
            <a:r>
              <a:rPr lang="en-US" sz="3200" dirty="0" smtClean="0"/>
              <a:t>Discussion area</a:t>
            </a:r>
          </a:p>
          <a:p>
            <a:r>
              <a:rPr lang="en-US" sz="3200" dirty="0" smtClean="0"/>
              <a:t>Graphics</a:t>
            </a:r>
          </a:p>
          <a:p>
            <a:r>
              <a:rPr lang="en-US" sz="3200" dirty="0" smtClean="0"/>
              <a:t>Ease of use</a:t>
            </a:r>
          </a:p>
          <a:p>
            <a:r>
              <a:rPr lang="en-US" sz="3200" dirty="0" smtClean="0"/>
              <a:t>Ownership</a:t>
            </a:r>
          </a:p>
          <a:p>
            <a:r>
              <a:rPr lang="en-US" sz="3200" dirty="0" smtClean="0"/>
              <a:t>Privacy</a:t>
            </a:r>
            <a:endParaRPr lang="en-US" sz="3200" dirty="0"/>
          </a:p>
        </p:txBody>
      </p:sp>
      <p:pic>
        <p:nvPicPr>
          <p:cNvPr id="10242" name="Picture 2" descr="C:\Documents and Settings\HP_Owner\Local Settings\Temporary Internet Files\Content.IE5\SP59T20D\MC900250224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152628"/>
            <a:ext cx="2786082" cy="3220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en-US" dirty="0" smtClean="0"/>
              <a:t>Blogs versus Wikis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Blog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36739"/>
            <a:ext cx="4842026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>
            <a:hlinkClick r:id="rId4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6707" y="3214686"/>
            <a:ext cx="5237293" cy="3129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857752" y="2571744"/>
            <a:ext cx="3827461" cy="639762"/>
          </a:xfrm>
        </p:spPr>
        <p:txBody>
          <a:bodyPr/>
          <a:lstStyle/>
          <a:p>
            <a:pPr algn="ctr"/>
            <a:r>
              <a:rPr lang="en-US" dirty="0" smtClean="0"/>
              <a:t>Wiki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066800"/>
          </a:xfrm>
        </p:spPr>
        <p:txBody>
          <a:bodyPr/>
          <a:lstStyle/>
          <a:p>
            <a:r>
              <a:rPr lang="en-US" dirty="0" smtClean="0"/>
              <a:t>Blog Features</a:t>
            </a:r>
            <a:endParaRPr lang="en-US" dirty="0"/>
          </a:p>
        </p:txBody>
      </p:sp>
      <p:pic>
        <p:nvPicPr>
          <p:cNvPr id="2050" name="Picture 2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4386599" cy="3716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9190" y="1600200"/>
            <a:ext cx="4038600" cy="4525963"/>
          </a:xfrm>
        </p:spPr>
        <p:txBody>
          <a:bodyPr/>
          <a:lstStyle/>
          <a:p>
            <a:r>
              <a:rPr lang="en-US" dirty="0" smtClean="0"/>
              <a:t>Linear format</a:t>
            </a:r>
          </a:p>
          <a:p>
            <a:r>
              <a:rPr lang="en-US" dirty="0" smtClean="0"/>
              <a:t>Multiple pages</a:t>
            </a:r>
          </a:p>
          <a:p>
            <a:r>
              <a:rPr lang="en-US" dirty="0" smtClean="0"/>
              <a:t>Embed multimedia</a:t>
            </a:r>
          </a:p>
          <a:p>
            <a:r>
              <a:rPr lang="en-US" dirty="0" smtClean="0"/>
              <a:t>Embed hyperlinks</a:t>
            </a:r>
          </a:p>
          <a:p>
            <a:r>
              <a:rPr lang="en-US" dirty="0" smtClean="0"/>
              <a:t>RSS </a:t>
            </a:r>
            <a:r>
              <a:rPr lang="en-US" dirty="0" smtClean="0"/>
              <a:t>Feed</a:t>
            </a:r>
          </a:p>
          <a:p>
            <a:r>
              <a:rPr lang="en-US" dirty="0" smtClean="0"/>
              <a:t>Normally one author but some can support multiple contributors.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229600" cy="1066800"/>
          </a:xfrm>
        </p:spPr>
        <p:txBody>
          <a:bodyPr/>
          <a:lstStyle/>
          <a:p>
            <a:r>
              <a:rPr lang="en-US" dirty="0" smtClean="0"/>
              <a:t>Blog Hosts</a:t>
            </a:r>
            <a:endParaRPr lang="en-US" dirty="0"/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7720033" cy="3714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00562" y="3214686"/>
            <a:ext cx="4357718" cy="26432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edublogs.org</a:t>
            </a:r>
          </a:p>
          <a:p>
            <a:r>
              <a:rPr lang="en-US" dirty="0" smtClean="0"/>
              <a:t>Can create student blogs</a:t>
            </a:r>
          </a:p>
          <a:p>
            <a:r>
              <a:rPr lang="en-US" dirty="0" smtClean="0"/>
              <a:t>Free version – contains </a:t>
            </a:r>
            <a:r>
              <a:rPr lang="en-US" dirty="0" smtClean="0"/>
              <a:t>advertising</a:t>
            </a:r>
          </a:p>
          <a:p>
            <a:r>
              <a:rPr lang="en-US" dirty="0" smtClean="0"/>
              <a:t>Paid version – supports student blogs with teacher account.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Blog Hosts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7038975" cy="292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00562" y="3429000"/>
            <a:ext cx="4357718" cy="18573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wordpress.com</a:t>
            </a:r>
          </a:p>
          <a:p>
            <a:r>
              <a:rPr lang="en-US" dirty="0" smtClean="0"/>
              <a:t>Can create users</a:t>
            </a:r>
          </a:p>
          <a:p>
            <a:r>
              <a:rPr lang="en-US" dirty="0" smtClean="0"/>
              <a:t>Free version, no advertising</a:t>
            </a:r>
          </a:p>
          <a:p>
            <a:r>
              <a:rPr lang="en-US" dirty="0" smtClean="0"/>
              <a:t>Posts created in MSWord &amp; sent to blog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Blog Hosts</a:t>
            </a:r>
            <a:endParaRPr lang="en-US" dirty="0"/>
          </a:p>
        </p:txBody>
      </p:sp>
      <p:pic>
        <p:nvPicPr>
          <p:cNvPr id="5123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5996005" cy="4450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429124" y="4429132"/>
            <a:ext cx="4357718" cy="18573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www.blogger.com</a:t>
            </a:r>
          </a:p>
          <a:p>
            <a:r>
              <a:rPr lang="en-US" dirty="0" smtClean="0"/>
              <a:t>Can add authors</a:t>
            </a:r>
          </a:p>
          <a:p>
            <a:r>
              <a:rPr lang="en-US" dirty="0" smtClean="0"/>
              <a:t>Free version, no advertising</a:t>
            </a:r>
          </a:p>
          <a:p>
            <a:r>
              <a:rPr lang="en-US" dirty="0" smtClean="0"/>
              <a:t>Posts created in email or from </a:t>
            </a:r>
            <a:r>
              <a:rPr lang="en-US" dirty="0" smtClean="0">
                <a:hlinkClick r:id="rId4"/>
              </a:rPr>
              <a:t>mobile phone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066800"/>
          </a:xfrm>
        </p:spPr>
        <p:txBody>
          <a:bodyPr/>
          <a:lstStyle/>
          <a:p>
            <a:r>
              <a:rPr lang="en-US" dirty="0" smtClean="0"/>
              <a:t>Wiki </a:t>
            </a:r>
            <a:r>
              <a:rPr lang="en-US" dirty="0" smtClean="0"/>
              <a:t>Features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2"/>
            <a:ext cx="4071966" cy="2089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7752" y="1857364"/>
            <a:ext cx="4038600" cy="4525963"/>
          </a:xfrm>
        </p:spPr>
        <p:txBody>
          <a:bodyPr/>
          <a:lstStyle/>
          <a:p>
            <a:r>
              <a:rPr lang="en-US" dirty="0" smtClean="0"/>
              <a:t>Designed for online collaboration</a:t>
            </a:r>
            <a:endParaRPr lang="en-US" dirty="0" smtClean="0"/>
          </a:p>
          <a:p>
            <a:r>
              <a:rPr lang="en-US" dirty="0" smtClean="0"/>
              <a:t>Multiple pages</a:t>
            </a:r>
          </a:p>
          <a:p>
            <a:r>
              <a:rPr lang="en-US" dirty="0" smtClean="0"/>
              <a:t>Embed multimedia</a:t>
            </a:r>
          </a:p>
          <a:p>
            <a:r>
              <a:rPr lang="en-US" dirty="0" smtClean="0"/>
              <a:t>Embed hyperlinks</a:t>
            </a:r>
          </a:p>
          <a:p>
            <a:r>
              <a:rPr lang="en-US" dirty="0" smtClean="0"/>
              <a:t>RSS </a:t>
            </a:r>
            <a:r>
              <a:rPr lang="en-US" dirty="0" smtClean="0"/>
              <a:t>Feed support</a:t>
            </a:r>
          </a:p>
          <a:p>
            <a:r>
              <a:rPr lang="en-US" dirty="0" smtClean="0"/>
              <a:t>Multiple contributors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357190" y="414338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http://educationalwikis.wikispaces.com/Classroom+Wikis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170</TotalTime>
  <Words>170</Words>
  <Application>Microsoft Office PowerPoint</Application>
  <PresentationFormat>On-screen Show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Urban</vt:lpstr>
      <vt:lpstr>Blogs or Wikis?</vt:lpstr>
      <vt:lpstr>Blogs versus Wikis</vt:lpstr>
      <vt:lpstr>Blogs</vt:lpstr>
      <vt:lpstr>Blog Features</vt:lpstr>
      <vt:lpstr>Blog Hosts</vt:lpstr>
      <vt:lpstr>Blog Hosts</vt:lpstr>
      <vt:lpstr>Blog Hosts</vt:lpstr>
      <vt:lpstr>Wikis</vt:lpstr>
      <vt:lpstr>Wiki Features</vt:lpstr>
      <vt:lpstr>Wiki Hosts</vt:lpstr>
      <vt:lpstr>Wiki Hosts</vt:lpstr>
      <vt:lpstr>Selecting the Best Tool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Blogs or Wikis?</dc:title>
  <dc:creator>HP Authorized Customer</dc:creator>
  <cp:lastModifiedBy>Lesa Scot</cp:lastModifiedBy>
  <cp:revision>25</cp:revision>
  <dcterms:created xsi:type="dcterms:W3CDTF">2010-06-18T01:25:40Z</dcterms:created>
  <dcterms:modified xsi:type="dcterms:W3CDTF">2011-02-07T19:14:33Z</dcterms:modified>
</cp:coreProperties>
</file>